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58" r:id="rId7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74" Type="http://schemas.openxmlformats.org/officeDocument/2006/relationships/slide" Target="slides/slide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331d9e12a3b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1.2.a</a:t>
            </a:r>
            <a:endParaRPr/>
          </a:p>
        </p:txBody>
      </p:sp>
      <p:sp>
        <p:nvSpPr>
          <p:cNvPr id="3624" name="Google Shape;3624;g331d9e12a3b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p571"/>
          <p:cNvSpPr txBox="1"/>
          <p:nvPr>
            <p:ph idx="3" type="body"/>
          </p:nvPr>
        </p:nvSpPr>
        <p:spPr>
          <a:xfrm>
            <a:off x="455613" y="914400"/>
            <a:ext cx="8383500" cy="49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Don’t fight the scenario! It is a tool to guide the discussion.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This exercise will be held in an open, low-stress, no-fault environment. Varying viewpoints, even disagreements, are expected.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Respond to the scenario using your knowledge of your organization’s current plans and capabilities. 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Decisions are not precedent-setting and may not reflect your organization’s final position on a given issue. This exercise is an opportunity to discuss and present multiple options and possible solutions. 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Issue identification is not as valuable as suggestions and recommended actions that could improve response efforts. Problem-solving efforts should be the focus.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The Parking Lot:  A place to note ideas that can be discussed at a later time.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27" name="Google Shape;3627;p571"/>
          <p:cNvSpPr txBox="1"/>
          <p:nvPr>
            <p:ph idx="1" type="body"/>
          </p:nvPr>
        </p:nvSpPr>
        <p:spPr>
          <a:xfrm>
            <a:off x="455613" y="286170"/>
            <a:ext cx="822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zh-CN" sz="3200">
                <a:latin typeface="Gill Sans"/>
                <a:ea typeface="Gill Sans"/>
                <a:cs typeface="Gill Sans"/>
                <a:sym typeface="Gill Sans"/>
              </a:rPr>
              <a:t>Ground Rules</a:t>
            </a:r>
            <a:endParaRPr sz="32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